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3" r:id="rId3"/>
    <p:sldId id="264" r:id="rId4"/>
    <p:sldId id="259" r:id="rId5"/>
    <p:sldId id="260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3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42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2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64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8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9856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87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89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35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6965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03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16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1332963" y="1719093"/>
            <a:ext cx="9723549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114</a:t>
            </a:r>
            <a:r>
              <a:rPr lang="zh-TW" altLang="en-US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學年度</a:t>
            </a:r>
            <a:endParaRPr lang="en-US" altLang="zh-TW" sz="6600" u="sng" dirty="0">
              <a:ln w="0"/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66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第一學期第二次定期評量</a:t>
            </a:r>
            <a:endParaRPr lang="en-US" altLang="zh-TW" sz="66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66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成績優異前五名頒獎</a:t>
            </a:r>
          </a:p>
        </p:txBody>
      </p:sp>
    </p:spTree>
    <p:extLst>
      <p:ext uri="{BB962C8B-B14F-4D97-AF65-F5344CB8AC3E}">
        <p14:creationId xmlns:p14="http://schemas.microsoft.com/office/powerpoint/2010/main" val="364075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8B2B8A9-4F18-4694-902B-638B0CDBD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698170"/>
              </p:ext>
            </p:extLst>
          </p:nvPr>
        </p:nvGraphicFramePr>
        <p:xfrm>
          <a:off x="980162" y="1828608"/>
          <a:ext cx="10515600" cy="4320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101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102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103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104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105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106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黃楷威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廖峻廷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黃子宸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黃育澄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張文耀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謝祥介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楊宗澄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李沐承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施凱鈞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范苡銨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葉東昀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鄭承硯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陳濬谹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曹容瑄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張語芊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黃歆茹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應少綺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王子桁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黃荷媗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陳洛伊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黃湘芸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張芯語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張芸榛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邱楉夏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李萏萏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李玥希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黃宥溱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楊蕎宓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江宇晴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游舒宇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1540907" y="190192"/>
            <a:ext cx="911018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一</a:t>
            </a:r>
            <a:r>
              <a:rPr lang="zh-TW" altLang="en-US" sz="480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第二次定期評量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-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14064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8B2B8A9-4F18-4694-902B-638B0CDBD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0151022"/>
              </p:ext>
            </p:extLst>
          </p:nvPr>
        </p:nvGraphicFramePr>
        <p:xfrm>
          <a:off x="980162" y="1828608"/>
          <a:ext cx="10515600" cy="4320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201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202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203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204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205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206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李宸曜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鍾聿飛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李旻翰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陳柏甫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陳定宇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黃崑皓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蕭廷宇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張峻魁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藍世宇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陳廷碩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劉國宇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魏紹宇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鐘可陽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陳楷芝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張書語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蔡承晏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劉妍希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邱苡喬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林恩熙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黃譯萱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黃子瑜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謝昕庭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黃馨慧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陳沐新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胡以恩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劉思妤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黃羽寧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曾韋甯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許品柔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陳睿芯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1540907" y="190192"/>
            <a:ext cx="911018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二年級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第二次定期評量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-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347324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6">
            <a:extLst>
              <a:ext uri="{FF2B5EF4-FFF2-40B4-BE49-F238E27FC236}">
                <a16:creationId xmlns:a16="http://schemas.microsoft.com/office/drawing/2014/main" id="{7E8E2507-61DC-47F9-B1EA-0D523AF6F9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1748537"/>
              </p:ext>
            </p:extLst>
          </p:nvPr>
        </p:nvGraphicFramePr>
        <p:xfrm>
          <a:off x="457199" y="1759851"/>
          <a:ext cx="11352731" cy="4537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6061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45776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46345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301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302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303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304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305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306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401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402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403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404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405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406</a:t>
                      </a:r>
                      <a:endParaRPr lang="zh-TW" altLang="en-US" sz="3200" dirty="0"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戴侑詮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何孟恩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張宸華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莊鎧誠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黃教翔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江程畯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余臣羿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江品樂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張子丞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王暐程</a:t>
                      </a:r>
                      <a:endParaRPr lang="zh-TW" altLang="en-US" sz="20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新細明體" panose="02020500000000000000" pitchFamily="18" charset="-12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黃楷竣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蔡宸顥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曹少軒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彭宸揚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邱子語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陳奕翰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陳彥宏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鄒淮遠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林彥勳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陳立緯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謝其諺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謝炘桐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宋宇恩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呂昊恩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周君翰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張允禎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黃蔓翎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林凱婷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鄭羽喬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盧禹岑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王秝葶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曾苡庭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劉芸榛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李恩鋐</a:t>
                      </a:r>
                      <a:endParaRPr lang="zh-TW" altLang="en-US" sz="20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新細明體" panose="02020500000000000000" pitchFamily="18" charset="-12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黃品彥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尤奐之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陳翊安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吳雅妃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黃品甄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簡妘芯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楊苡艾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張絜安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徐上晴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黃苡晴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張倪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陳品羽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劉淇銘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葉子睿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王品惟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曹秀蓁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高妤安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蘇韋庭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范芷琪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謝采蓉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劉亞蓁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吳倢伊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徐榕謙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廖苡晴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蘇媺人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蕭伊晴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A832FBD1-5408-4677-B0CD-DBCEDEA6F6D8}"/>
              </a:ext>
            </a:extLst>
          </p:cNvPr>
          <p:cNvSpPr/>
          <p:nvPr/>
        </p:nvSpPr>
        <p:spPr>
          <a:xfrm>
            <a:off x="1540907" y="190192"/>
            <a:ext cx="911018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三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四年級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第二次定期評量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-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297187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6">
            <a:extLst>
              <a:ext uri="{FF2B5EF4-FFF2-40B4-BE49-F238E27FC236}">
                <a16:creationId xmlns:a16="http://schemas.microsoft.com/office/drawing/2014/main" id="{ED21642C-9AC1-41B7-9727-7D0500299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397413"/>
              </p:ext>
            </p:extLst>
          </p:nvPr>
        </p:nvGraphicFramePr>
        <p:xfrm>
          <a:off x="502276" y="1759852"/>
          <a:ext cx="10966356" cy="45250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13863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13863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75417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501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502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503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504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505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506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601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602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603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604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605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/>
                        <a:t>606</a:t>
                      </a:r>
                      <a:endParaRPr lang="zh-TW" altLang="en-US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541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楊子毅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林毓澤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孫晢元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賴庠宇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林品豫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胡家晟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謝臣宥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謝祥夫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高宇辰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謝宗桓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林鈞諺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丁享恩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541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邱逸晟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林威廷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周奕睿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莊竣安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黃得倢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許茗棋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張宸瑜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陳雨康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彭信銘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姚自恆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李承諺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魏于庭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541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黃少呈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黃品堯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林采萱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康薆爵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林哲陞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林雨櫻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王稚晴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林禹安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張恩瑜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蘇翊均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羅品臻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黃心貝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541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邱姿吟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王秝緁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宋婕米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周筱茹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廖苡喬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林允喬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邱羽緗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蘇恩本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王懿樂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黃紫緹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吳采耘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吳映蓉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541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何霈怡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宋艾昕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游凱棋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胡庭彗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張宇晴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蘇昀婕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呂芸安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張儷薰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王懿晴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李聿茹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鄧昀珊</a:t>
                      </a:r>
                      <a:endParaRPr lang="zh-TW" altLang="en-US" sz="20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新細明體" panose="02020500000000000000" pitchFamily="18" charset="-12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吳昕頴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E344A02F-D436-41D3-B109-EB92497B5934}"/>
              </a:ext>
            </a:extLst>
          </p:cNvPr>
          <p:cNvSpPr/>
          <p:nvPr/>
        </p:nvSpPr>
        <p:spPr>
          <a:xfrm>
            <a:off x="1540907" y="190192"/>
            <a:ext cx="911018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五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六年級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第二次定期評量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-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857821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641797" y="1912276"/>
            <a:ext cx="1090840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114</a:t>
            </a:r>
            <a:r>
              <a:rPr lang="zh-TW" altLang="en-US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學年度</a:t>
            </a:r>
            <a:endParaRPr lang="en-US" altLang="zh-TW" sz="6600" u="sng" dirty="0">
              <a:ln w="0"/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66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第一學期進步獎前三名頒獎</a:t>
            </a:r>
          </a:p>
        </p:txBody>
      </p:sp>
    </p:spTree>
    <p:extLst>
      <p:ext uri="{BB962C8B-B14F-4D97-AF65-F5344CB8AC3E}">
        <p14:creationId xmlns:p14="http://schemas.microsoft.com/office/powerpoint/2010/main" val="13403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8B2B8A9-4F18-4694-902B-638B0CDBD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492565"/>
              </p:ext>
            </p:extLst>
          </p:nvPr>
        </p:nvGraphicFramePr>
        <p:xfrm>
          <a:off x="695459" y="2140875"/>
          <a:ext cx="10909776" cy="34099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18296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</a:tblGrid>
              <a:tr h="8522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8522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楊知翰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簡立甯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陳本恩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陳宥瑞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楊秉綸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黃姷瑄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8530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江晨瑋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胡霈羽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陳少瑜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吳櫂宥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劉國宇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吳甯萱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8522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張閔翔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簡睫霏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邱品婕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簡妗芸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簡怡恩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李悦慈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4157009" y="190192"/>
            <a:ext cx="387798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二年級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進步獎前三名</a:t>
            </a:r>
          </a:p>
        </p:txBody>
      </p:sp>
    </p:spTree>
    <p:extLst>
      <p:ext uri="{BB962C8B-B14F-4D97-AF65-F5344CB8AC3E}">
        <p14:creationId xmlns:p14="http://schemas.microsoft.com/office/powerpoint/2010/main" val="1985562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6">
            <a:extLst>
              <a:ext uri="{FF2B5EF4-FFF2-40B4-BE49-F238E27FC236}">
                <a16:creationId xmlns:a16="http://schemas.microsoft.com/office/drawing/2014/main" id="{7E8E2507-61DC-47F9-B1EA-0D523AF6F9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2017583"/>
              </p:ext>
            </p:extLst>
          </p:nvPr>
        </p:nvGraphicFramePr>
        <p:xfrm>
          <a:off x="354169" y="2073498"/>
          <a:ext cx="11571672" cy="3573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64306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64016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64596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楊軒宇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張景天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游皓喆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楊竣智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李冠鋐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宋澄昕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朱彥丞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顏家逸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吳碩恩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倪鈺翔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洪悅恩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陳雨薔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羅郁淳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李亦洋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劉益豪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莊琇菲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李恩葇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楊其諠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陳宇澤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余本謙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張予榛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黃昶紘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吳羽桐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張宇淇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陳鈺靖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王祤玹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涂雅媛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李昀珈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吳苡緁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施芊伊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王心宜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戴千甯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連梓絜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王苡安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黃家宥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張瑞蘭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A832FBD1-5408-4677-B0CD-DBCEDEA6F6D8}"/>
              </a:ext>
            </a:extLst>
          </p:cNvPr>
          <p:cNvSpPr/>
          <p:nvPr/>
        </p:nvSpPr>
        <p:spPr>
          <a:xfrm>
            <a:off x="4157007" y="190192"/>
            <a:ext cx="387798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三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四年級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進步獎前三名</a:t>
            </a:r>
          </a:p>
        </p:txBody>
      </p:sp>
    </p:spTree>
    <p:extLst>
      <p:ext uri="{BB962C8B-B14F-4D97-AF65-F5344CB8AC3E}">
        <p14:creationId xmlns:p14="http://schemas.microsoft.com/office/powerpoint/2010/main" val="320510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6">
            <a:extLst>
              <a:ext uri="{FF2B5EF4-FFF2-40B4-BE49-F238E27FC236}">
                <a16:creationId xmlns:a16="http://schemas.microsoft.com/office/drawing/2014/main" id="{ED21642C-9AC1-41B7-9727-7D0500299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6782"/>
              </p:ext>
            </p:extLst>
          </p:nvPr>
        </p:nvGraphicFramePr>
        <p:xfrm>
          <a:off x="261870" y="2043186"/>
          <a:ext cx="11668260" cy="362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72355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陳仕明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范植翔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孫晢元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鄭伊宸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曾芊穎</a:t>
                      </a:r>
                      <a:endParaRPr lang="zh-TW" altLang="en-US" sz="24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新細明體" panose="02020500000000000000" pitchFamily="18" charset="-120"/>
                      </a:endParaRP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林子芸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邱垂閔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温唯希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黃宜川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楊舜羽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鄭彥杰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洪禾諝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廖晨妤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徐杰宥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葉子妤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鄒佳芸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江柔宣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曾品喬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呂文盛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李欣叡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蔡明鈞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余本鈞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黃葰寍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嚴少圻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蕭安彣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楊芸僑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彭婕語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陳妍芯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張妤芹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陳芷柔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嚴迦勒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游皓宇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潘樂予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高昕佑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 維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陳宥蒔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E344A02F-D436-41D3-B109-EB92497B5934}"/>
              </a:ext>
            </a:extLst>
          </p:cNvPr>
          <p:cNvSpPr/>
          <p:nvPr/>
        </p:nvSpPr>
        <p:spPr>
          <a:xfrm>
            <a:off x="4157007" y="190192"/>
            <a:ext cx="387798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五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六年級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進步獎前三名</a:t>
            </a:r>
          </a:p>
        </p:txBody>
      </p:sp>
    </p:spTree>
    <p:extLst>
      <p:ext uri="{BB962C8B-B14F-4D97-AF65-F5344CB8AC3E}">
        <p14:creationId xmlns:p14="http://schemas.microsoft.com/office/powerpoint/2010/main" val="3034604717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599</TotalTime>
  <Words>856</Words>
  <Application>Microsoft Office PowerPoint</Application>
  <PresentationFormat>寬螢幕</PresentationFormat>
  <Paragraphs>355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華康儷粗圓</vt:lpstr>
      <vt:lpstr>標楷體</vt:lpstr>
      <vt:lpstr>Calibri</vt:lpstr>
      <vt:lpstr>Calibri Light</vt:lpstr>
      <vt:lpstr>Comic Sans MS</vt:lpstr>
      <vt:lpstr>回顧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59</cp:revision>
  <dcterms:created xsi:type="dcterms:W3CDTF">2024-10-01T05:18:28Z</dcterms:created>
  <dcterms:modified xsi:type="dcterms:W3CDTF">2026-01-20T08:35:06Z</dcterms:modified>
</cp:coreProperties>
</file>