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65" r:id="rId2"/>
    <p:sldId id="266" r:id="rId3"/>
    <p:sldId id="267" r:id="rId4"/>
    <p:sldId id="26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3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42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2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64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8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9856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87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89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35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6965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03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4E1D38-7D5B-42C5-803F-5AA017B3F8C7}" type="datetimeFigureOut">
              <a:rPr lang="zh-TW" altLang="en-US" smtClean="0"/>
              <a:t>2026/1/20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16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641797" y="1912276"/>
            <a:ext cx="1090840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114</a:t>
            </a:r>
            <a:r>
              <a:rPr lang="zh-TW" altLang="en-US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學年度</a:t>
            </a:r>
            <a:endParaRPr lang="en-US" altLang="zh-TW" sz="6600" u="sng" dirty="0">
              <a:ln w="0"/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66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第一學期進步獎前三名頒獎</a:t>
            </a:r>
          </a:p>
        </p:txBody>
      </p:sp>
    </p:spTree>
    <p:extLst>
      <p:ext uri="{BB962C8B-B14F-4D97-AF65-F5344CB8AC3E}">
        <p14:creationId xmlns:p14="http://schemas.microsoft.com/office/powerpoint/2010/main" val="13403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8B2B8A9-4F18-4694-902B-638B0CDBD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492565"/>
              </p:ext>
            </p:extLst>
          </p:nvPr>
        </p:nvGraphicFramePr>
        <p:xfrm>
          <a:off x="695459" y="2140875"/>
          <a:ext cx="10909776" cy="34099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18296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1818296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</a:tblGrid>
              <a:tr h="85228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8522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楊知翰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簡立甯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陳本恩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陳宥瑞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楊秉綸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黃姷瑄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8530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江晨瑋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胡霈羽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陳少瑜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吳櫂宥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劉國宇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吳甯萱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8522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張閔翔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簡睫霏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邱品婕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簡妗芸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簡怡恩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李悦慈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4157009" y="190192"/>
            <a:ext cx="387798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二年級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進步獎前三名</a:t>
            </a:r>
          </a:p>
        </p:txBody>
      </p:sp>
    </p:spTree>
    <p:extLst>
      <p:ext uri="{BB962C8B-B14F-4D97-AF65-F5344CB8AC3E}">
        <p14:creationId xmlns:p14="http://schemas.microsoft.com/office/powerpoint/2010/main" val="198556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6">
            <a:extLst>
              <a:ext uri="{FF2B5EF4-FFF2-40B4-BE49-F238E27FC236}">
                <a16:creationId xmlns:a16="http://schemas.microsoft.com/office/drawing/2014/main" id="{7E8E2507-61DC-47F9-B1EA-0D523AF6F9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2017583"/>
              </p:ext>
            </p:extLst>
          </p:nvPr>
        </p:nvGraphicFramePr>
        <p:xfrm>
          <a:off x="354169" y="2073498"/>
          <a:ext cx="11571672" cy="3573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64306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64306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64016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64596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楊軒宇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張景天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游皓喆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楊竣智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李冠鋐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宋澄昕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朱彥丞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顏家逸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吳碩恩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倪鈺翔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洪悅恩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陳雨薔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羅郁淳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李亦洋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劉益豪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莊琇菲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李恩葇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楊其諠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陳宇澤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余本謙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張予榛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黃昶紘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吳羽桐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張宇淇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893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陳鈺靖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王祤玹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涂雅媛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李昀珈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吳苡緁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施芊伊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王心宜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戴千甯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連梓絜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王苡安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黃家宥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張瑞蘭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A832FBD1-5408-4677-B0CD-DBCEDEA6F6D8}"/>
              </a:ext>
            </a:extLst>
          </p:cNvPr>
          <p:cNvSpPr/>
          <p:nvPr/>
        </p:nvSpPr>
        <p:spPr>
          <a:xfrm>
            <a:off x="4157007" y="190192"/>
            <a:ext cx="387798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三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四年級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進步獎前三名</a:t>
            </a:r>
          </a:p>
        </p:txBody>
      </p:sp>
    </p:spTree>
    <p:extLst>
      <p:ext uri="{BB962C8B-B14F-4D97-AF65-F5344CB8AC3E}">
        <p14:creationId xmlns:p14="http://schemas.microsoft.com/office/powerpoint/2010/main" val="32051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6">
            <a:extLst>
              <a:ext uri="{FF2B5EF4-FFF2-40B4-BE49-F238E27FC236}">
                <a16:creationId xmlns:a16="http://schemas.microsoft.com/office/drawing/2014/main" id="{ED21642C-9AC1-41B7-9727-7D0500299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6782"/>
              </p:ext>
            </p:extLst>
          </p:nvPr>
        </p:nvGraphicFramePr>
        <p:xfrm>
          <a:off x="261870" y="2043186"/>
          <a:ext cx="11668260" cy="362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72355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72355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陳仕明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范植翔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孫晢元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鄭伊宸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曾芊穎</a:t>
                      </a:r>
                      <a:endParaRPr lang="zh-TW" altLang="en-US" sz="24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新細明體" panose="02020500000000000000" pitchFamily="18" charset="-120"/>
                      </a:endParaRP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林子芸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邱垂閔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温唯希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黃宜川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楊舜羽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鄭彥杰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洪禾諝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廖晨妤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徐杰宥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葉子妤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鄒佳芸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江柔宣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曾品喬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呂文盛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李欣叡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蔡明鈞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余本鈞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黃葰寍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嚴少圻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905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蕭安彣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楊芸僑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彭婕語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陳妍芯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張妤芹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陳芷柔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嚴迦勒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游皓宇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潘樂予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高昕佑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黃 維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新細明體" panose="02020500000000000000" pitchFamily="18" charset="-120"/>
                        </a:rPr>
                        <a:t>陳宥蒔</a:t>
                      </a:r>
                    </a:p>
                  </a:txBody>
                  <a:tcPr marL="9525" marR="9525" marT="9525" marB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E344A02F-D436-41D3-B109-EB92497B5934}"/>
              </a:ext>
            </a:extLst>
          </p:cNvPr>
          <p:cNvSpPr/>
          <p:nvPr/>
        </p:nvSpPr>
        <p:spPr>
          <a:xfrm>
            <a:off x="4157007" y="190192"/>
            <a:ext cx="387798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五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六年級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進步獎前三名</a:t>
            </a:r>
          </a:p>
        </p:txBody>
      </p:sp>
    </p:spTree>
    <p:extLst>
      <p:ext uri="{BB962C8B-B14F-4D97-AF65-F5344CB8AC3E}">
        <p14:creationId xmlns:p14="http://schemas.microsoft.com/office/powerpoint/2010/main" val="3034604717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599</TotalTime>
  <Words>294</Words>
  <Application>Microsoft Office PowerPoint</Application>
  <PresentationFormat>寬螢幕</PresentationFormat>
  <Paragraphs>128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華康儷粗圓</vt:lpstr>
      <vt:lpstr>標楷體</vt:lpstr>
      <vt:lpstr>Calibri</vt:lpstr>
      <vt:lpstr>Calibri Light</vt:lpstr>
      <vt:lpstr>Comic Sans MS</vt:lpstr>
      <vt:lpstr>回顧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59</cp:revision>
  <dcterms:created xsi:type="dcterms:W3CDTF">2024-10-01T05:18:28Z</dcterms:created>
  <dcterms:modified xsi:type="dcterms:W3CDTF">2026-01-20T06:05:10Z</dcterms:modified>
</cp:coreProperties>
</file>